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8" r:id="rId4"/>
    <p:sldId id="266" r:id="rId5"/>
    <p:sldId id="265" r:id="rId6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009644"/>
    <a:srgbClr val="FF3300"/>
    <a:srgbClr val="FFFFCC"/>
    <a:srgbClr val="009ED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22" autoAdjust="0"/>
    <p:restoredTop sz="83977" autoAdjust="0"/>
  </p:normalViewPr>
  <p:slideViewPr>
    <p:cSldViewPr>
      <p:cViewPr varScale="1">
        <p:scale>
          <a:sx n="73" d="100"/>
          <a:sy n="73" d="100"/>
        </p:scale>
        <p:origin x="142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250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hu-HU" sz="1200" dirty="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hu-HU" sz="1200" smtClean="0">
                <a:latin typeface="+mn-lt"/>
              </a:defRPr>
            </a:lvl1pPr>
          </a:lstStyle>
          <a:p>
            <a:pPr>
              <a:defRPr/>
            </a:pPr>
            <a:fld id="{B1DCBA80-2B20-498E-ADCE-037A0668F29D}" type="datetimeFigureOut">
              <a:rPr lang="hu-HU"/>
              <a:pPr>
                <a:defRPr/>
              </a:pPr>
              <a:t>2019.11.14.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hu-HU" sz="1200" dirty="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hu-HU" sz="1200" smtClean="0">
                <a:latin typeface="+mn-lt"/>
              </a:defRPr>
            </a:lvl1pPr>
          </a:lstStyle>
          <a:p>
            <a:pPr>
              <a:defRPr/>
            </a:pPr>
            <a:fld id="{DDB9C340-8E3A-4DB8-8006-0C0E4EC7D846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1359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hu-HU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hu-HU" sz="1200">
                <a:latin typeface="+mn-lt"/>
              </a:defRPr>
            </a:lvl1pPr>
          </a:lstStyle>
          <a:p>
            <a:pPr>
              <a:defRPr/>
            </a:pPr>
            <a:fld id="{F70A5003-0749-4C91-92E5-DE32F476B45C}" type="datetimeFigureOut">
              <a:rPr lang="hu-HU"/>
              <a:pPr>
                <a:defRPr/>
              </a:pPr>
              <a:t>2019.11.14.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hu-HU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hu-HU" sz="1200">
                <a:latin typeface="+mn-lt"/>
              </a:defRPr>
            </a:lvl1pPr>
          </a:lstStyle>
          <a:p>
            <a:pPr>
              <a:defRPr/>
            </a:pPr>
            <a:fld id="{6258923D-07BD-4EBB-B770-012A9B9BD81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2131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lang="hu-H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lang="hu-H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lang="hu-H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lang="hu-H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lang="hu-H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hu-H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hu-H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hu-H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hu-H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lang="hu-HU"/>
            </a:pPr>
            <a:r>
              <a:rPr dirty="0" smtClean="0"/>
              <a:t>Ez a sablon kiindulásként használható oktatóbemutatók csoportkörnyezetben való előadásához.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dirty="0" smtClean="0"/>
              <a:t>Szakaszok</a:t>
            </a:r>
            <a:endParaRPr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A jobb gombbal a diákra kattintva szakaszokat vehet fel. A szakaszok segítséget nyújtanak a diák rendszerezéséhez vagy több szerző esetén az együttműködéshez.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dirty="0" smtClean="0"/>
              <a:t>Jegyzetek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A Jegyzetek szakaszba előadói jegyzeteket írhat, vagy további információkat adhat meg a közönség részére. Ezeket a jegyzeteket az előadás folyamán a Bemutatónézetek lapon tekintheti meg.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Tartsa szem előtt a betűméretet (fontos a kisegítő lehetőségek, a láthatóság, a videoklip-rögzítés és az online hasznosítás szempontjából)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dirty="0" smtClean="0"/>
              <a:t>Összehangolt színek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Különösen ügyeljen a grafikonokra, a diagramokra és a szövegdobozokra.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Vegye figyelembe, hogy a résztvevők a bemutatót fekete-fehér vagy </a:t>
            </a:r>
            <a:r>
              <a:rPr dirty="0" err="1" smtClean="0"/>
              <a:t>szürkeárnyalatos formátumban nyomtatják ki</a:t>
            </a:r>
            <a:r>
              <a:rPr dirty="0" smtClean="0"/>
              <a:t>. Nyomtasson egy tesztlapot, és ellenőrizze, hogy a színértékek hatásosak-e, ha a bemutatót fekete-fehér és </a:t>
            </a:r>
            <a:r>
              <a:rPr dirty="0" err="1" smtClean="0"/>
              <a:t>szürkeárnyalatos formátumban nyomtatják ki</a:t>
            </a:r>
            <a:r>
              <a:rPr dirty="0" smtClean="0"/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dirty="0" smtClean="0"/>
              <a:t>Ábrák, táblázatok és grafikonok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Ügyeljen az egyszerűségre: ha csak lehet, használjon egységes, a figyelmet nem elterelő stílusokat és színeket.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Lássa el felirattal az összes grafikont és táblázatot.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43AE31-AF04-43CF-B671-71E5680EF860}" type="slidenum">
              <a:rPr altLang="hu-H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altLang="hu-HU" smtClean="0"/>
          </a:p>
        </p:txBody>
      </p:sp>
    </p:spTree>
    <p:extLst>
      <p:ext uri="{BB962C8B-B14F-4D97-AF65-F5344CB8AC3E}">
        <p14:creationId xmlns:p14="http://schemas.microsoft.com/office/powerpoint/2010/main" val="4106443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hu-HU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13B68D-AD5A-4C17-953B-4A8A8E440E17}" type="slidenum">
              <a:rPr altLang="hu-H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altLang="hu-HU" smtClean="0"/>
          </a:p>
        </p:txBody>
      </p:sp>
    </p:spTree>
    <p:extLst>
      <p:ext uri="{BB962C8B-B14F-4D97-AF65-F5344CB8AC3E}">
        <p14:creationId xmlns:p14="http://schemas.microsoft.com/office/powerpoint/2010/main" val="3159271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hu-HU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13B68D-AD5A-4C17-953B-4A8A8E440E17}" type="slidenum">
              <a:rPr altLang="hu-H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altLang="hu-HU" smtClean="0"/>
          </a:p>
        </p:txBody>
      </p:sp>
    </p:spTree>
    <p:extLst>
      <p:ext uri="{BB962C8B-B14F-4D97-AF65-F5344CB8AC3E}">
        <p14:creationId xmlns:p14="http://schemas.microsoft.com/office/powerpoint/2010/main" val="1806852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hu-HU" smtClean="0"/>
              <a:t>Microsoft </a:t>
            </a:r>
            <a:r>
              <a:rPr altLang="hu-HU" b="1" smtClean="0"/>
              <a:t>Engineering Excellence</a:t>
            </a:r>
            <a:endParaRPr altLang="hu-HU" smtClean="0"/>
          </a:p>
        </p:txBody>
      </p:sp>
      <p:sp>
        <p:nvSpPr>
          <p:cNvPr id="26627" name="Rectangle 25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hu-HU" smtClean="0"/>
              <a:t>Microsoft bizalmas</a:t>
            </a:r>
          </a:p>
        </p:txBody>
      </p:sp>
      <p:sp>
        <p:nvSpPr>
          <p:cNvPr id="26628" name="Rectangle 2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C64DBB-8ED1-4915-AA3E-25A4E5232C4F}" type="slidenum">
              <a:rPr altLang="hu-H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altLang="hu-HU" smtClean="0"/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45085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7975" y="4130675"/>
            <a:ext cx="6261100" cy="4554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hu-HU" smtClean="0"/>
          </a:p>
        </p:txBody>
      </p:sp>
    </p:spTree>
    <p:extLst>
      <p:ext uri="{BB962C8B-B14F-4D97-AF65-F5344CB8AC3E}">
        <p14:creationId xmlns:p14="http://schemas.microsoft.com/office/powerpoint/2010/main" val="2294521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3721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latinLnBrk="0">
              <a:defRPr lang="hu-HU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/>
              <a:t>Mintacím szerkesztése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hu-H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858000" y="5105400"/>
            <a:ext cx="1828800" cy="9906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hu-HU" sz="2000" baseline="0"/>
            </a:lvl1pPr>
          </a:lstStyle>
          <a:p>
            <a:pPr lvl="0"/>
            <a:r>
              <a:rPr lang="en-US" noProof="0"/>
              <a:t>Kép beszúrásához kattintson az ikonra</a:t>
            </a:r>
            <a:endParaRPr lang="hu-HU" noProof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E742E-D97A-4333-9F39-AB6E3A817DE6}" type="datetimeFigureOut">
              <a:rPr lang="hu-HU"/>
              <a:pPr>
                <a:defRPr/>
              </a:pPr>
              <a:t>2019.11.14.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2219-430F-4B2A-806C-FE20CFCB996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9CEA5-EB06-48B5-9B0E-CB5C91EA7739}" type="datetimeFigureOut">
              <a:rPr lang="hu-HU"/>
              <a:pPr>
                <a:defRPr/>
              </a:pPr>
              <a:t>2019.11.14.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51D37-A2EF-4D7C-9DA7-E156C3C3CA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hátté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7EC2A-497F-40D3-AEB9-F116D39FA723}" type="datetimeFigureOut">
              <a:rPr lang="hu-HU"/>
              <a:pPr>
                <a:defRPr/>
              </a:pPr>
              <a:t>2019.11.14.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9E6E-362B-4ED0-9074-42D8DED04FF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5875" y="0"/>
            <a:ext cx="91725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048000"/>
            <a:ext cx="4343400" cy="1362075"/>
          </a:xfrm>
        </p:spPr>
        <p:txBody>
          <a:bodyPr anchor="b"/>
          <a:lstStyle>
            <a:lvl1pPr algn="l" latinLnBrk="0">
              <a:defRPr lang="hu-H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/>
              <a:t>Mintacím szerkesztése</a:t>
            </a:r>
            <a:endParaRPr lang="hu-H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81800" y="5334000"/>
            <a:ext cx="2133600" cy="9906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hu-HU" sz="1800"/>
            </a:lvl1pPr>
          </a:lstStyle>
          <a:p>
            <a:pPr lvl="0"/>
            <a:r>
              <a:rPr lang="en-US" noProof="0"/>
              <a:t>Kép beszúrásához kattintson az ikonra</a:t>
            </a:r>
            <a:endParaRPr lang="hu-H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49F6E-B6F1-4E21-89AC-1302E5D2C546}" type="datetimeFigureOut">
              <a:rPr lang="hu-HU"/>
              <a:pPr>
                <a:defRPr/>
              </a:pPr>
              <a:t>2019.11.14.</a:t>
            </a:fld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9E42C-F731-4BE1-B49B-D30473F5A31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/>
          <a:lstStyle>
            <a:lvl1pPr algn="l" latinLnBrk="0">
              <a:defRPr lang="hu-HU"/>
            </a:lvl1pPr>
          </a:lstStyle>
          <a:p>
            <a:r>
              <a:rPr lang="en-US"/>
              <a:t>Mintacím szerkesztése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defRPr lang="hu-HU" sz="3200">
                <a:latin typeface="+mn-lt"/>
              </a:defRPr>
            </a:lvl1pPr>
            <a:lvl2pPr latinLnBrk="0">
              <a:defRPr lang="hu-HU" sz="2800">
                <a:latin typeface="+mn-lt"/>
              </a:defRPr>
            </a:lvl2pPr>
            <a:lvl3pPr latinLnBrk="0">
              <a:defRPr lang="hu-HU" sz="2400">
                <a:latin typeface="+mn-lt"/>
              </a:defRPr>
            </a:lvl3pPr>
            <a:lvl4pPr latinLnBrk="0">
              <a:defRPr lang="hu-HU" sz="2400">
                <a:latin typeface="+mn-lt"/>
              </a:defRPr>
            </a:lvl4pPr>
            <a:lvl5pPr latinLnBrk="0">
              <a:defRPr lang="hu-HU" sz="2400">
                <a:latin typeface="+mn-lt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533B3-4F3B-4680-8D95-4E9953937FE3}" type="datetimeFigureOut">
              <a:rPr lang="hu-HU"/>
              <a:pPr>
                <a:defRPr/>
              </a:pPr>
              <a:t>2019.11.14.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AEB7A-AD28-42B3-BB8D-6EC204FC07D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latinLnBrk="0">
              <a:defRPr lang="hu-HU" sz="2800"/>
            </a:lvl1pPr>
            <a:lvl2pPr latinLnBrk="0">
              <a:defRPr lang="hu-HU" sz="2400"/>
            </a:lvl2pPr>
            <a:lvl3pPr latinLnBrk="0">
              <a:defRPr lang="hu-HU" sz="2000"/>
            </a:lvl3pPr>
            <a:lvl4pPr latinLnBrk="0">
              <a:defRPr lang="hu-HU" sz="1800"/>
            </a:lvl4pPr>
            <a:lvl5pPr latinLnBrk="0">
              <a:defRPr lang="hu-HU" sz="1800"/>
            </a:lvl5pPr>
            <a:lvl6pPr latinLnBrk="0">
              <a:defRPr lang="hu-HU" sz="1800"/>
            </a:lvl6pPr>
            <a:lvl7pPr latinLnBrk="0">
              <a:defRPr lang="hu-HU" sz="1800"/>
            </a:lvl7pPr>
            <a:lvl8pPr latinLnBrk="0">
              <a:defRPr lang="hu-HU" sz="1800"/>
            </a:lvl8pPr>
            <a:lvl9pPr latinLnBrk="0">
              <a:defRPr lang="hu-HU"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latinLnBrk="0">
              <a:defRPr lang="hu-HU" sz="2800"/>
            </a:lvl1pPr>
            <a:lvl2pPr latinLnBrk="0">
              <a:defRPr lang="hu-HU" sz="2400"/>
            </a:lvl2pPr>
            <a:lvl3pPr latinLnBrk="0">
              <a:defRPr lang="hu-HU" sz="2000"/>
            </a:lvl3pPr>
            <a:lvl4pPr latinLnBrk="0">
              <a:defRPr lang="hu-HU" sz="1800"/>
            </a:lvl4pPr>
            <a:lvl5pPr latinLnBrk="0">
              <a:defRPr lang="hu-HU" sz="1800"/>
            </a:lvl5pPr>
            <a:lvl6pPr latinLnBrk="0">
              <a:defRPr lang="hu-HU" sz="1800"/>
            </a:lvl6pPr>
            <a:lvl7pPr latinLnBrk="0">
              <a:defRPr lang="hu-HU" sz="1800"/>
            </a:lvl7pPr>
            <a:lvl8pPr latinLnBrk="0">
              <a:defRPr lang="hu-HU" sz="1800"/>
            </a:lvl8pPr>
            <a:lvl9pPr latinLnBrk="0">
              <a:defRPr lang="hu-HU"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03633-D3C8-4C24-8B1E-E9F9DFA1CEA2}" type="datetimeFigureOut">
              <a:rPr lang="hu-HU"/>
              <a:pPr>
                <a:defRPr/>
              </a:pPr>
              <a:t>2019.11.14.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BA519-4672-4D5D-9E86-A40BF8F658E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hu-HU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hu-HU" sz="2400" b="1"/>
            </a:lvl1pPr>
            <a:lvl2pPr marL="457200" indent="0" latinLnBrk="0">
              <a:buNone/>
              <a:defRPr lang="hu-HU" sz="2000" b="1"/>
            </a:lvl2pPr>
            <a:lvl3pPr marL="914400" indent="0" latinLnBrk="0">
              <a:buNone/>
              <a:defRPr lang="hu-HU" sz="1800" b="1"/>
            </a:lvl3pPr>
            <a:lvl4pPr marL="1371600" indent="0" latinLnBrk="0">
              <a:buNone/>
              <a:defRPr lang="hu-HU" sz="1600" b="1"/>
            </a:lvl4pPr>
            <a:lvl5pPr marL="1828800" indent="0" latinLnBrk="0">
              <a:buNone/>
              <a:defRPr lang="hu-HU" sz="1600" b="1"/>
            </a:lvl5pPr>
            <a:lvl6pPr marL="2286000" indent="0" latinLnBrk="0">
              <a:buNone/>
              <a:defRPr lang="hu-HU" sz="1600" b="1"/>
            </a:lvl6pPr>
            <a:lvl7pPr marL="2743200" indent="0" latinLnBrk="0">
              <a:buNone/>
              <a:defRPr lang="hu-HU" sz="1600" b="1"/>
            </a:lvl7pPr>
            <a:lvl8pPr marL="3200400" indent="0" latinLnBrk="0">
              <a:buNone/>
              <a:defRPr lang="hu-HU" sz="1600" b="1"/>
            </a:lvl8pPr>
            <a:lvl9pPr marL="3657600" indent="0" latinLnBrk="0">
              <a:buNone/>
              <a:defRPr lang="hu-HU"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latinLnBrk="0">
              <a:defRPr lang="hu-HU" sz="2400"/>
            </a:lvl1pPr>
            <a:lvl2pPr latinLnBrk="0">
              <a:defRPr lang="hu-HU" sz="2000"/>
            </a:lvl2pPr>
            <a:lvl3pPr latinLnBrk="0">
              <a:defRPr lang="hu-HU" sz="1800"/>
            </a:lvl3pPr>
            <a:lvl4pPr latinLnBrk="0">
              <a:defRPr lang="hu-HU" sz="1600"/>
            </a:lvl4pPr>
            <a:lvl5pPr latinLnBrk="0">
              <a:defRPr lang="hu-HU" sz="1600"/>
            </a:lvl5pPr>
            <a:lvl6pPr latinLnBrk="0">
              <a:defRPr lang="hu-HU" sz="1600"/>
            </a:lvl6pPr>
            <a:lvl7pPr latinLnBrk="0">
              <a:defRPr lang="hu-HU" sz="1600"/>
            </a:lvl7pPr>
            <a:lvl8pPr latinLnBrk="0">
              <a:defRPr lang="hu-HU" sz="1600"/>
            </a:lvl8pPr>
            <a:lvl9pPr latinLnBrk="0">
              <a:defRPr lang="hu-HU"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hu-HU" sz="2400" b="1"/>
            </a:lvl1pPr>
            <a:lvl2pPr marL="457200" indent="0" latinLnBrk="0">
              <a:buNone/>
              <a:defRPr lang="hu-HU" sz="2000" b="1"/>
            </a:lvl2pPr>
            <a:lvl3pPr marL="914400" indent="0" latinLnBrk="0">
              <a:buNone/>
              <a:defRPr lang="hu-HU" sz="1800" b="1"/>
            </a:lvl3pPr>
            <a:lvl4pPr marL="1371600" indent="0" latinLnBrk="0">
              <a:buNone/>
              <a:defRPr lang="hu-HU" sz="1600" b="1"/>
            </a:lvl4pPr>
            <a:lvl5pPr marL="1828800" indent="0" latinLnBrk="0">
              <a:buNone/>
              <a:defRPr lang="hu-HU" sz="1600" b="1"/>
            </a:lvl5pPr>
            <a:lvl6pPr marL="2286000" indent="0" latinLnBrk="0">
              <a:buNone/>
              <a:defRPr lang="hu-HU" sz="1600" b="1"/>
            </a:lvl6pPr>
            <a:lvl7pPr marL="2743200" indent="0" latinLnBrk="0">
              <a:buNone/>
              <a:defRPr lang="hu-HU" sz="1600" b="1"/>
            </a:lvl7pPr>
            <a:lvl8pPr marL="3200400" indent="0" latinLnBrk="0">
              <a:buNone/>
              <a:defRPr lang="hu-HU" sz="1600" b="1"/>
            </a:lvl8pPr>
            <a:lvl9pPr marL="3657600" indent="0" latinLnBrk="0">
              <a:buNone/>
              <a:defRPr lang="hu-HU"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latinLnBrk="0">
              <a:defRPr lang="hu-HU" sz="2400"/>
            </a:lvl1pPr>
            <a:lvl2pPr latinLnBrk="0">
              <a:defRPr lang="hu-HU" sz="2000"/>
            </a:lvl2pPr>
            <a:lvl3pPr latinLnBrk="0">
              <a:defRPr lang="hu-HU" sz="1800"/>
            </a:lvl3pPr>
            <a:lvl4pPr latinLnBrk="0">
              <a:defRPr lang="hu-HU" sz="1600"/>
            </a:lvl4pPr>
            <a:lvl5pPr latinLnBrk="0">
              <a:defRPr lang="hu-HU" sz="1600"/>
            </a:lvl5pPr>
            <a:lvl6pPr latinLnBrk="0">
              <a:defRPr lang="hu-HU" sz="1600"/>
            </a:lvl6pPr>
            <a:lvl7pPr latinLnBrk="0">
              <a:defRPr lang="hu-HU" sz="1600"/>
            </a:lvl7pPr>
            <a:lvl8pPr latinLnBrk="0">
              <a:defRPr lang="hu-HU" sz="1600"/>
            </a:lvl8pPr>
            <a:lvl9pPr latinLnBrk="0">
              <a:defRPr lang="hu-HU"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A75E9-F730-4076-A6E8-0A20E841D868}" type="datetimeFigureOut">
              <a:rPr lang="hu-HU"/>
              <a:pPr>
                <a:defRPr/>
              </a:pPr>
              <a:t>2019.11.14.</a:t>
            </a:fld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D0678-FFAA-465B-BA98-C1E261014A5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latinLnBrk="0">
              <a:defRPr lang="hu-HU"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latinLnBrk="0">
              <a:defRPr lang="hu-HU" sz="3200"/>
            </a:lvl1pPr>
            <a:lvl2pPr latinLnBrk="0">
              <a:defRPr lang="hu-HU" sz="2800"/>
            </a:lvl2pPr>
            <a:lvl3pPr latinLnBrk="0">
              <a:defRPr lang="hu-HU" sz="2400"/>
            </a:lvl3pPr>
            <a:lvl4pPr latinLnBrk="0">
              <a:defRPr lang="hu-HU" sz="2000"/>
            </a:lvl4pPr>
            <a:lvl5pPr latinLnBrk="0">
              <a:defRPr lang="hu-HU" sz="2000"/>
            </a:lvl5pPr>
            <a:lvl6pPr latinLnBrk="0">
              <a:defRPr lang="hu-HU" sz="2000"/>
            </a:lvl6pPr>
            <a:lvl7pPr latinLnBrk="0">
              <a:defRPr lang="hu-HU" sz="2000"/>
            </a:lvl7pPr>
            <a:lvl8pPr latinLnBrk="0">
              <a:defRPr lang="hu-HU" sz="2000"/>
            </a:lvl8pPr>
            <a:lvl9pPr latinLnBrk="0">
              <a:defRPr lang="hu-HU"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hu-HU" sz="1400"/>
            </a:lvl1pPr>
            <a:lvl2pPr marL="457200" indent="0" latinLnBrk="0">
              <a:buNone/>
              <a:defRPr lang="hu-HU" sz="1200"/>
            </a:lvl2pPr>
            <a:lvl3pPr marL="914400" indent="0" latinLnBrk="0">
              <a:buNone/>
              <a:defRPr lang="hu-HU" sz="1000"/>
            </a:lvl3pPr>
            <a:lvl4pPr marL="1371600" indent="0" latinLnBrk="0">
              <a:buNone/>
              <a:defRPr lang="hu-HU" sz="900"/>
            </a:lvl4pPr>
            <a:lvl5pPr marL="1828800" indent="0" latinLnBrk="0">
              <a:buNone/>
              <a:defRPr lang="hu-HU" sz="900"/>
            </a:lvl5pPr>
            <a:lvl6pPr marL="2286000" indent="0" latinLnBrk="0">
              <a:buNone/>
              <a:defRPr lang="hu-HU" sz="900"/>
            </a:lvl6pPr>
            <a:lvl7pPr marL="2743200" indent="0" latinLnBrk="0">
              <a:buNone/>
              <a:defRPr lang="hu-HU" sz="900"/>
            </a:lvl7pPr>
            <a:lvl8pPr marL="3200400" indent="0" latinLnBrk="0">
              <a:buNone/>
              <a:defRPr lang="hu-HU" sz="900"/>
            </a:lvl8pPr>
            <a:lvl9pPr marL="3657600" indent="0" latinLnBrk="0">
              <a:buNone/>
              <a:defRPr lang="hu-HU"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7C7A1-A7DD-48D2-8433-296DC3B29461}" type="datetimeFigureOut">
              <a:rPr lang="hu-HU"/>
              <a:pPr>
                <a:defRPr/>
              </a:pPr>
              <a:t>2019.11.14.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69626-A351-4C4D-B34B-0A7ADB074C8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hu-HU"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 latinLnBrk="0">
              <a:buNone/>
              <a:defRPr lang="hu-HU" sz="3200"/>
            </a:lvl1pPr>
            <a:lvl2pPr marL="457200" indent="0" latinLnBrk="0">
              <a:buNone/>
              <a:defRPr lang="hu-HU" sz="2800"/>
            </a:lvl2pPr>
            <a:lvl3pPr marL="914400" indent="0" latinLnBrk="0">
              <a:buNone/>
              <a:defRPr lang="hu-HU" sz="2400"/>
            </a:lvl3pPr>
            <a:lvl4pPr marL="1371600" indent="0" latinLnBrk="0">
              <a:buNone/>
              <a:defRPr lang="hu-HU" sz="2000"/>
            </a:lvl4pPr>
            <a:lvl5pPr marL="1828800" indent="0" latinLnBrk="0">
              <a:buNone/>
              <a:defRPr lang="hu-HU" sz="2000"/>
            </a:lvl5pPr>
            <a:lvl6pPr marL="2286000" indent="0" latinLnBrk="0">
              <a:buNone/>
              <a:defRPr lang="hu-HU" sz="2000"/>
            </a:lvl6pPr>
            <a:lvl7pPr marL="2743200" indent="0" latinLnBrk="0">
              <a:buNone/>
              <a:defRPr lang="hu-HU" sz="2000"/>
            </a:lvl7pPr>
            <a:lvl8pPr marL="3200400" indent="0" latinLnBrk="0">
              <a:buNone/>
              <a:defRPr lang="hu-HU" sz="2000"/>
            </a:lvl8pPr>
            <a:lvl9pPr marL="3657600" indent="0" latinLnBrk="0">
              <a:buNone/>
              <a:defRPr lang="hu-HU"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hu-HU" sz="1400"/>
            </a:lvl1pPr>
            <a:lvl2pPr marL="457200" indent="0" latinLnBrk="0">
              <a:buNone/>
              <a:defRPr lang="hu-HU" sz="1200"/>
            </a:lvl2pPr>
            <a:lvl3pPr marL="914400" indent="0" latinLnBrk="0">
              <a:buNone/>
              <a:defRPr lang="hu-HU" sz="1000"/>
            </a:lvl3pPr>
            <a:lvl4pPr marL="1371600" indent="0" latinLnBrk="0">
              <a:buNone/>
              <a:defRPr lang="hu-HU" sz="900"/>
            </a:lvl4pPr>
            <a:lvl5pPr marL="1828800" indent="0" latinLnBrk="0">
              <a:buNone/>
              <a:defRPr lang="hu-HU" sz="900"/>
            </a:lvl5pPr>
            <a:lvl6pPr marL="2286000" indent="0" latinLnBrk="0">
              <a:buNone/>
              <a:defRPr lang="hu-HU" sz="900"/>
            </a:lvl6pPr>
            <a:lvl7pPr marL="2743200" indent="0" latinLnBrk="0">
              <a:buNone/>
              <a:defRPr lang="hu-HU" sz="900"/>
            </a:lvl7pPr>
            <a:lvl8pPr marL="3200400" indent="0" latinLnBrk="0">
              <a:buNone/>
              <a:defRPr lang="hu-HU" sz="900"/>
            </a:lvl8pPr>
            <a:lvl9pPr marL="3657600" indent="0" latinLnBrk="0">
              <a:buNone/>
              <a:defRPr lang="hu-HU"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3C4CB-B02E-4699-B466-3275F8D0FB69}" type="datetimeFigureOut">
              <a:rPr lang="hu-HU"/>
              <a:pPr>
                <a:defRPr/>
              </a:pPr>
              <a:t>2019.11.14.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65CAB-0A41-400D-A2A7-0619482265A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B9037-AB52-4CAB-BE29-0487F898DAFA}" type="datetimeFigureOut">
              <a:rPr lang="hu-HU"/>
              <a:pPr>
                <a:defRPr/>
              </a:pPr>
              <a:t>2019.11.14.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92AD5-10E4-4ED9-870E-1D712E84243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3AD55-ECA2-4797-904C-E2E2F9B65DAB}" type="datetimeFigureOut">
              <a:rPr lang="hu-HU"/>
              <a:pPr>
                <a:defRPr/>
              </a:pPr>
              <a:t>2019.11.14.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84673-6D7C-4E73-9B9C-7E702459B80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274638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1600200"/>
            <a:ext cx="8077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hu-HU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ED11A9-FD10-468E-A6BD-DCB2D8C3C2FE}" type="datetimeFigureOut">
              <a:rPr lang="hu-HU"/>
              <a:pPr>
                <a:defRPr/>
              </a:pPr>
              <a:t>2019.11.14.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0">
              <a:spcBef>
                <a:spcPts val="0"/>
              </a:spcBef>
              <a:spcAft>
                <a:spcPts val="0"/>
              </a:spcAft>
              <a:defRPr lang="hu-HU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hu-HU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ED1D36-56B1-4BBE-9BCE-A8AA23E50753}" type="slidenum">
              <a:rPr/>
              <a:pPr>
                <a:defRPr/>
              </a:pPr>
              <a:t>‹#›</a:t>
            </a:fld>
            <a:endParaRPr/>
          </a:p>
        </p:txBody>
      </p:sp>
      <p:pic>
        <p:nvPicPr>
          <p:cNvPr id="1032" name="Picture 7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52400" y="-109538"/>
            <a:ext cx="819150" cy="708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  <p:sldLayoutId id="2147483667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lang="hu-HU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lang="hu-H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hu-H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lang="hu-H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hu-HU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lang="hu-HU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hu-H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hu-H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hu-H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hu-H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6.gi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jpg"/><Relationship Id="rId18" Type="http://schemas.openxmlformats.org/officeDocument/2006/relationships/image" Target="../media/image24.jpg"/><Relationship Id="rId26" Type="http://schemas.openxmlformats.org/officeDocument/2006/relationships/image" Target="../media/image32.jpg"/><Relationship Id="rId39" Type="http://schemas.openxmlformats.org/officeDocument/2006/relationships/image" Target="../media/image45.jpg"/><Relationship Id="rId21" Type="http://schemas.openxmlformats.org/officeDocument/2006/relationships/image" Target="../media/image27.jpg"/><Relationship Id="rId34" Type="http://schemas.openxmlformats.org/officeDocument/2006/relationships/image" Target="../media/image40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jpg"/><Relationship Id="rId20" Type="http://schemas.openxmlformats.org/officeDocument/2006/relationships/image" Target="../media/image26.jpg"/><Relationship Id="rId29" Type="http://schemas.openxmlformats.org/officeDocument/2006/relationships/image" Target="../media/image35.jpg"/><Relationship Id="rId41" Type="http://schemas.openxmlformats.org/officeDocument/2006/relationships/image" Target="../media/image47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24" Type="http://schemas.openxmlformats.org/officeDocument/2006/relationships/image" Target="../media/image30.jpg"/><Relationship Id="rId32" Type="http://schemas.openxmlformats.org/officeDocument/2006/relationships/image" Target="../media/image38.jpg"/><Relationship Id="rId37" Type="http://schemas.openxmlformats.org/officeDocument/2006/relationships/image" Target="../media/image43.jpg"/><Relationship Id="rId40" Type="http://schemas.openxmlformats.org/officeDocument/2006/relationships/image" Target="../media/image46.jpg"/><Relationship Id="rId5" Type="http://schemas.openxmlformats.org/officeDocument/2006/relationships/image" Target="../media/image11.jpg"/><Relationship Id="rId15" Type="http://schemas.openxmlformats.org/officeDocument/2006/relationships/image" Target="../media/image21.jpg"/><Relationship Id="rId23" Type="http://schemas.openxmlformats.org/officeDocument/2006/relationships/image" Target="../media/image29.jpg"/><Relationship Id="rId28" Type="http://schemas.openxmlformats.org/officeDocument/2006/relationships/image" Target="../media/image34.jpg"/><Relationship Id="rId36" Type="http://schemas.openxmlformats.org/officeDocument/2006/relationships/image" Target="../media/image42.jpg"/><Relationship Id="rId10" Type="http://schemas.openxmlformats.org/officeDocument/2006/relationships/image" Target="../media/image16.jpg"/><Relationship Id="rId19" Type="http://schemas.openxmlformats.org/officeDocument/2006/relationships/image" Target="../media/image25.jpg"/><Relationship Id="rId31" Type="http://schemas.openxmlformats.org/officeDocument/2006/relationships/image" Target="../media/image37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Relationship Id="rId14" Type="http://schemas.openxmlformats.org/officeDocument/2006/relationships/image" Target="../media/image20.jpg"/><Relationship Id="rId22" Type="http://schemas.openxmlformats.org/officeDocument/2006/relationships/image" Target="../media/image28.jpg"/><Relationship Id="rId27" Type="http://schemas.openxmlformats.org/officeDocument/2006/relationships/image" Target="../media/image33.jpg"/><Relationship Id="rId30" Type="http://schemas.openxmlformats.org/officeDocument/2006/relationships/image" Target="../media/image36.jpg"/><Relationship Id="rId35" Type="http://schemas.openxmlformats.org/officeDocument/2006/relationships/image" Target="../media/image41.jpg"/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12" Type="http://schemas.openxmlformats.org/officeDocument/2006/relationships/image" Target="../media/image18.jpg"/><Relationship Id="rId17" Type="http://schemas.openxmlformats.org/officeDocument/2006/relationships/image" Target="../media/image23.jpg"/><Relationship Id="rId25" Type="http://schemas.openxmlformats.org/officeDocument/2006/relationships/image" Target="../media/image31.jpg"/><Relationship Id="rId33" Type="http://schemas.openxmlformats.org/officeDocument/2006/relationships/image" Target="../media/image39.jpg"/><Relationship Id="rId38" Type="http://schemas.openxmlformats.org/officeDocument/2006/relationships/image" Target="../media/image4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jpe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55.jpeg"/><Relationship Id="rId17" Type="http://schemas.openxmlformats.org/officeDocument/2006/relationships/image" Target="../media/image60.jpe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9.jpeg"/><Relationship Id="rId20" Type="http://schemas.openxmlformats.org/officeDocument/2006/relationships/image" Target="../media/image6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png"/><Relationship Id="rId11" Type="http://schemas.openxmlformats.org/officeDocument/2006/relationships/image" Target="../media/image54.png"/><Relationship Id="rId24" Type="http://schemas.openxmlformats.org/officeDocument/2006/relationships/image" Target="../media/image67.jpe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58.png"/><Relationship Id="rId23" Type="http://schemas.openxmlformats.org/officeDocument/2006/relationships/image" Target="../media/image66.gif"/><Relationship Id="rId10" Type="http://schemas.openxmlformats.org/officeDocument/2006/relationships/image" Target="../media/image53.emf"/><Relationship Id="rId19" Type="http://schemas.openxmlformats.org/officeDocument/2006/relationships/image" Target="../media/image62.jpg"/><Relationship Id="rId4" Type="http://schemas.openxmlformats.org/officeDocument/2006/relationships/image" Target="../media/image49.png"/><Relationship Id="rId9" Type="http://schemas.openxmlformats.org/officeDocument/2006/relationships/image" Target="../media/image52.jpeg"/><Relationship Id="rId14" Type="http://schemas.openxmlformats.org/officeDocument/2006/relationships/image" Target="../media/image57.jpeg"/><Relationship Id="rId22" Type="http://schemas.openxmlformats.org/officeDocument/2006/relationships/image" Target="../media/image6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gif"/><Relationship Id="rId4" Type="http://schemas.openxmlformats.org/officeDocument/2006/relationships/image" Target="../media/image6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284663" y="5854700"/>
            <a:ext cx="4772025" cy="99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hu-HU" sz="2000" b="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hu-HU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hu-H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hu-HU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hu-HU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hu-H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hu-H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hu-H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hu-H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nn-NO" i="1" dirty="0" smtClean="0">
                <a:latin typeface="+mn-lt"/>
              </a:rPr>
              <a:t>Fekete Károly</a:t>
            </a:r>
          </a:p>
          <a:p>
            <a:pPr fontAlgn="auto">
              <a:spcAft>
                <a:spcPts val="0"/>
              </a:spcAft>
              <a:defRPr/>
            </a:pPr>
            <a:r>
              <a:rPr lang="nn-NO" sz="1600" dirty="0" smtClean="0">
                <a:latin typeface="+mn-lt"/>
              </a:rPr>
              <a:t>201</a:t>
            </a:r>
            <a:r>
              <a:rPr sz="1600" dirty="0" smtClean="0">
                <a:latin typeface="+mn-lt"/>
              </a:rPr>
              <a:t>9</a:t>
            </a:r>
            <a:r>
              <a:rPr lang="nn-NO" sz="1600" dirty="0" smtClean="0">
                <a:latin typeface="+mn-lt"/>
              </a:rPr>
              <a:t>. 11. 1</a:t>
            </a:r>
            <a:r>
              <a:rPr sz="1600" dirty="0" smtClean="0">
                <a:latin typeface="+mn-lt"/>
              </a:rPr>
              <a:t>4</a:t>
            </a:r>
            <a:r>
              <a:rPr lang="nn-NO" sz="1600" dirty="0" smtClean="0">
                <a:latin typeface="+mn-lt"/>
              </a:rPr>
              <a:t>.</a:t>
            </a:r>
            <a:endParaRPr lang="nn-NO" sz="1600" dirty="0">
              <a:latin typeface="+mn-lt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555776" y="2348880"/>
            <a:ext cx="634142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400" b="1" dirty="0">
                <a:ln/>
                <a:solidFill>
                  <a:srgbClr val="009ED6"/>
                </a:solidFill>
                <a:latin typeface="+mn-lt"/>
              </a:rPr>
              <a:t>KOMMUNIKÁCIÓ </a:t>
            </a:r>
            <a:r>
              <a:rPr lang="hu-HU" sz="4400" b="1" dirty="0" smtClean="0">
                <a:ln/>
                <a:solidFill>
                  <a:srgbClr val="009ED6"/>
                </a:solidFill>
                <a:latin typeface="+mn-lt"/>
              </a:rPr>
              <a:t>2019</a:t>
            </a:r>
            <a:endParaRPr lang="hu-HU" sz="4400" b="1" dirty="0">
              <a:ln/>
              <a:solidFill>
                <a:srgbClr val="009ED6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400" b="1" dirty="0">
                <a:ln/>
                <a:solidFill>
                  <a:srgbClr val="FF0000"/>
                </a:solidFill>
                <a:latin typeface="+mn-lt"/>
              </a:rPr>
              <a:t>COMMUNICATIONS </a:t>
            </a:r>
            <a:r>
              <a:rPr lang="hu-HU" sz="4400" b="1" dirty="0" smtClean="0">
                <a:ln/>
                <a:solidFill>
                  <a:srgbClr val="FF0000"/>
                </a:solidFill>
                <a:latin typeface="+mn-lt"/>
              </a:rPr>
              <a:t>2019</a:t>
            </a:r>
            <a:endParaRPr lang="hu-HU" sz="4400" b="1" dirty="0">
              <a:ln/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526063" y="4005064"/>
            <a:ext cx="563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smtClean="0">
                <a:solidFill>
                  <a:srgbClr val="006600"/>
                </a:solidFill>
              </a:rPr>
              <a:t>„Értékteremtő Tudomány”</a:t>
            </a:r>
            <a:endParaRPr lang="hu-HU" sz="2800" dirty="0">
              <a:solidFill>
                <a:srgbClr val="0066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313"/>
            <a:ext cx="2736304" cy="2543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940861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6943725" cy="5976664"/>
          </a:xfrm>
          <a:prstGeom prst="rect">
            <a:avLst/>
          </a:prstGeom>
        </p:spPr>
      </p:pic>
      <p:pic>
        <p:nvPicPr>
          <p:cNvPr id="10244" name="Picture 4" descr="qj0ouj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lipszis 10"/>
          <p:cNvSpPr/>
          <p:nvPr/>
        </p:nvSpPr>
        <p:spPr>
          <a:xfrm>
            <a:off x="827584" y="6237312"/>
            <a:ext cx="6768752" cy="4734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539552" y="-18752"/>
            <a:ext cx="860444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5400" b="1" dirty="0" smtClean="0">
                <a:ln/>
                <a:solidFill>
                  <a:srgbClr val="DBA817"/>
                </a:solidFill>
                <a:latin typeface="+mn-lt"/>
              </a:rPr>
              <a:t>A Magyar </a:t>
            </a:r>
            <a:r>
              <a:rPr lang="hu-HU" sz="5400" b="1" dirty="0">
                <a:ln/>
                <a:solidFill>
                  <a:srgbClr val="DBA817"/>
                </a:solidFill>
                <a:latin typeface="+mn-lt"/>
              </a:rPr>
              <a:t>Tudomány Ünnepe</a:t>
            </a:r>
          </a:p>
        </p:txBody>
      </p:sp>
    </p:spTree>
    <p:extLst>
      <p:ext uri="{BB962C8B-B14F-4D97-AF65-F5344CB8AC3E}">
        <p14:creationId xmlns:p14="http://schemas.microsoft.com/office/powerpoint/2010/main" val="118017043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2012950" y="1758950"/>
            <a:ext cx="19961225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pic>
        <p:nvPicPr>
          <p:cNvPr id="1029" name="Kép 10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047"/>
            <a:ext cx="9144000" cy="6107906"/>
          </a:xfrm>
          <a:prstGeom prst="rect">
            <a:avLst/>
          </a:prstGeom>
        </p:spPr>
      </p:pic>
      <p:pic>
        <p:nvPicPr>
          <p:cNvPr id="1030" name="Kép 10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" y="375047"/>
            <a:ext cx="8973452" cy="6107906"/>
          </a:xfrm>
          <a:prstGeom prst="rect">
            <a:avLst/>
          </a:prstGeom>
        </p:spPr>
      </p:pic>
      <p:pic>
        <p:nvPicPr>
          <p:cNvPr id="1031" name="Kép 10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76" y="375047"/>
            <a:ext cx="9144000" cy="6241852"/>
          </a:xfrm>
          <a:prstGeom prst="rect">
            <a:avLst/>
          </a:prstGeom>
        </p:spPr>
      </p:pic>
      <p:pic>
        <p:nvPicPr>
          <p:cNvPr id="1032" name="Kép 10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41" y="375047"/>
            <a:ext cx="9184282" cy="6107906"/>
          </a:xfrm>
          <a:prstGeom prst="rect">
            <a:avLst/>
          </a:prstGeom>
        </p:spPr>
      </p:pic>
      <p:pic>
        <p:nvPicPr>
          <p:cNvPr id="1033" name="Kép 10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" y="375047"/>
            <a:ext cx="9104070" cy="6107906"/>
          </a:xfrm>
          <a:prstGeom prst="rect">
            <a:avLst/>
          </a:prstGeom>
        </p:spPr>
      </p:pic>
      <p:pic>
        <p:nvPicPr>
          <p:cNvPr id="1034" name="Kép 10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60" y="375047"/>
            <a:ext cx="9224920" cy="6107906"/>
          </a:xfrm>
          <a:prstGeom prst="rect">
            <a:avLst/>
          </a:prstGeom>
        </p:spPr>
      </p:pic>
      <p:pic>
        <p:nvPicPr>
          <p:cNvPr id="1035" name="Kép 10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" y="375047"/>
            <a:ext cx="9130650" cy="6107906"/>
          </a:xfrm>
          <a:prstGeom prst="rect">
            <a:avLst/>
          </a:prstGeom>
        </p:spPr>
      </p:pic>
      <p:pic>
        <p:nvPicPr>
          <p:cNvPr id="1036" name="Kép 10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5" y="374237"/>
            <a:ext cx="9078845" cy="6108715"/>
          </a:xfrm>
          <a:prstGeom prst="rect">
            <a:avLst/>
          </a:prstGeom>
        </p:spPr>
      </p:pic>
      <p:pic>
        <p:nvPicPr>
          <p:cNvPr id="1037" name="Kép 10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" y="400036"/>
            <a:ext cx="9119922" cy="6082916"/>
          </a:xfrm>
          <a:prstGeom prst="rect">
            <a:avLst/>
          </a:prstGeom>
        </p:spPr>
      </p:pic>
      <p:pic>
        <p:nvPicPr>
          <p:cNvPr id="1039" name="Kép 10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" y="400035"/>
            <a:ext cx="9160157" cy="6082917"/>
          </a:xfrm>
          <a:prstGeom prst="rect">
            <a:avLst/>
          </a:prstGeom>
        </p:spPr>
      </p:pic>
      <p:pic>
        <p:nvPicPr>
          <p:cNvPr id="1040" name="Kép 10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71" y="400034"/>
            <a:ext cx="9241703" cy="6082918"/>
          </a:xfrm>
          <a:prstGeom prst="rect">
            <a:avLst/>
          </a:prstGeom>
        </p:spPr>
      </p:pic>
      <p:pic>
        <p:nvPicPr>
          <p:cNvPr id="1041" name="Kép 10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93" y="366065"/>
            <a:ext cx="9184299" cy="6116887"/>
          </a:xfrm>
          <a:prstGeom prst="rect">
            <a:avLst/>
          </a:prstGeom>
        </p:spPr>
      </p:pic>
      <p:pic>
        <p:nvPicPr>
          <p:cNvPr id="1042" name="Kép 10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7" y="400033"/>
            <a:ext cx="9157387" cy="6107906"/>
          </a:xfrm>
          <a:prstGeom prst="rect">
            <a:avLst/>
          </a:prstGeom>
        </p:spPr>
      </p:pic>
      <p:pic>
        <p:nvPicPr>
          <p:cNvPr id="1043" name="Kép 10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5" y="341079"/>
            <a:ext cx="9141475" cy="6150856"/>
          </a:xfrm>
          <a:prstGeom prst="rect">
            <a:avLst/>
          </a:prstGeom>
        </p:spPr>
      </p:pic>
      <p:pic>
        <p:nvPicPr>
          <p:cNvPr id="1044" name="Kép 10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94" y="384029"/>
            <a:ext cx="9211352" cy="6098923"/>
          </a:xfrm>
          <a:prstGeom prst="rect">
            <a:avLst/>
          </a:prstGeom>
        </p:spPr>
      </p:pic>
      <p:pic>
        <p:nvPicPr>
          <p:cNvPr id="1045" name="Kép 10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55" y="175127"/>
            <a:ext cx="9137875" cy="6335831"/>
          </a:xfrm>
          <a:prstGeom prst="rect">
            <a:avLst/>
          </a:prstGeom>
        </p:spPr>
      </p:pic>
      <p:pic>
        <p:nvPicPr>
          <p:cNvPr id="1046" name="Kép 104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83" y="266583"/>
            <a:ext cx="9104199" cy="6241355"/>
          </a:xfrm>
          <a:prstGeom prst="rect">
            <a:avLst/>
          </a:prstGeom>
        </p:spPr>
      </p:pic>
      <p:pic>
        <p:nvPicPr>
          <p:cNvPr id="1047" name="Kép 104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2" y="-18923"/>
            <a:ext cx="8964488" cy="6635822"/>
          </a:xfrm>
          <a:prstGeom prst="rect">
            <a:avLst/>
          </a:prstGeom>
        </p:spPr>
      </p:pic>
      <p:pic>
        <p:nvPicPr>
          <p:cNvPr id="1048" name="Kép 10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" y="-32715"/>
            <a:ext cx="8978054" cy="6724773"/>
          </a:xfrm>
          <a:prstGeom prst="rect">
            <a:avLst/>
          </a:prstGeom>
        </p:spPr>
      </p:pic>
      <p:pic>
        <p:nvPicPr>
          <p:cNvPr id="1049" name="Kép 104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0"/>
            <a:ext cx="8964488" cy="6705858"/>
          </a:xfrm>
          <a:prstGeom prst="rect">
            <a:avLst/>
          </a:prstGeom>
        </p:spPr>
      </p:pic>
      <p:pic>
        <p:nvPicPr>
          <p:cNvPr id="1050" name="Kép 104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8" y="-36399"/>
            <a:ext cx="8954942" cy="6751187"/>
          </a:xfrm>
          <a:prstGeom prst="rect">
            <a:avLst/>
          </a:prstGeom>
        </p:spPr>
      </p:pic>
      <p:pic>
        <p:nvPicPr>
          <p:cNvPr id="1051" name="Kép 105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0350" cy="6742763"/>
          </a:xfrm>
          <a:prstGeom prst="rect">
            <a:avLst/>
          </a:prstGeom>
        </p:spPr>
      </p:pic>
      <p:pic>
        <p:nvPicPr>
          <p:cNvPr id="1052" name="Kép 105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08"/>
            <a:ext cx="8961676" cy="6721257"/>
          </a:xfrm>
          <a:prstGeom prst="rect">
            <a:avLst/>
          </a:prstGeom>
        </p:spPr>
      </p:pic>
      <p:pic>
        <p:nvPicPr>
          <p:cNvPr id="1053" name="Kép 105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1676" cy="6721257"/>
          </a:xfrm>
          <a:prstGeom prst="rect">
            <a:avLst/>
          </a:prstGeom>
        </p:spPr>
      </p:pic>
      <p:pic>
        <p:nvPicPr>
          <p:cNvPr id="1054" name="Kép 105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  <p:pic>
        <p:nvPicPr>
          <p:cNvPr id="1055" name="Kép 105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54"/>
            <a:ext cx="9144000" cy="5982891"/>
          </a:xfrm>
          <a:prstGeom prst="rect">
            <a:avLst/>
          </a:prstGeom>
        </p:spPr>
      </p:pic>
      <p:pic>
        <p:nvPicPr>
          <p:cNvPr id="120864" name="Kép 120863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  <p:pic>
        <p:nvPicPr>
          <p:cNvPr id="120865" name="Kép 12086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9"/>
            <a:ext cx="9047500" cy="6732612"/>
          </a:xfrm>
          <a:prstGeom prst="rect">
            <a:avLst/>
          </a:prstGeom>
        </p:spPr>
      </p:pic>
      <p:pic>
        <p:nvPicPr>
          <p:cNvPr id="120866" name="Kép 120865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566"/>
            <a:ext cx="9144000" cy="6366867"/>
          </a:xfrm>
          <a:prstGeom prst="rect">
            <a:avLst/>
          </a:prstGeom>
        </p:spPr>
      </p:pic>
      <p:pic>
        <p:nvPicPr>
          <p:cNvPr id="120867" name="Kép 120866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722"/>
            <a:ext cx="9144000" cy="6152555"/>
          </a:xfrm>
          <a:prstGeom prst="rect">
            <a:avLst/>
          </a:prstGeom>
        </p:spPr>
      </p:pic>
      <p:pic>
        <p:nvPicPr>
          <p:cNvPr id="120868" name="Kép 120867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0350" cy="6742763"/>
          </a:xfrm>
          <a:prstGeom prst="rect">
            <a:avLst/>
          </a:prstGeom>
        </p:spPr>
      </p:pic>
      <p:pic>
        <p:nvPicPr>
          <p:cNvPr id="120869" name="Kép 120868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10"/>
            <a:ext cx="9144000" cy="6581180"/>
          </a:xfrm>
          <a:prstGeom prst="rect">
            <a:avLst/>
          </a:prstGeom>
        </p:spPr>
      </p:pic>
      <p:pic>
        <p:nvPicPr>
          <p:cNvPr id="120870" name="Kép 120869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12535" cy="6759401"/>
          </a:xfrm>
          <a:prstGeom prst="rect">
            <a:avLst/>
          </a:prstGeom>
        </p:spPr>
      </p:pic>
      <p:pic>
        <p:nvPicPr>
          <p:cNvPr id="120871" name="Kép 120870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1676" cy="6721257"/>
          </a:xfrm>
          <a:prstGeom prst="rect">
            <a:avLst/>
          </a:prstGeom>
        </p:spPr>
      </p:pic>
      <p:pic>
        <p:nvPicPr>
          <p:cNvPr id="120872" name="Kép 12087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242"/>
            <a:ext cx="9144000" cy="6411516"/>
          </a:xfrm>
          <a:prstGeom prst="rect">
            <a:avLst/>
          </a:prstGeom>
        </p:spPr>
      </p:pic>
      <p:pic>
        <p:nvPicPr>
          <p:cNvPr id="120873" name="Kép 120872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922"/>
            <a:ext cx="9095693" cy="5791398"/>
          </a:xfrm>
          <a:prstGeom prst="rect">
            <a:avLst/>
          </a:prstGeom>
        </p:spPr>
      </p:pic>
      <p:pic>
        <p:nvPicPr>
          <p:cNvPr id="120874" name="Kép 120873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08"/>
            <a:ext cx="9012535" cy="6636183"/>
          </a:xfrm>
          <a:prstGeom prst="rect">
            <a:avLst/>
          </a:prstGeom>
        </p:spPr>
      </p:pic>
      <p:pic>
        <p:nvPicPr>
          <p:cNvPr id="120875" name="Kép 120874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  <p:pic>
        <p:nvPicPr>
          <p:cNvPr id="120876" name="Kép 120875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7703" cy="683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2752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60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4000"/>
                            </p:stCondLst>
                            <p:childTnLst>
                              <p:par>
                                <p:cTn id="82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8000"/>
                            </p:stCondLst>
                            <p:childTnLst>
                              <p:par>
                                <p:cTn id="89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2000"/>
                            </p:stCondLst>
                            <p:childTnLst>
                              <p:par>
                                <p:cTn id="96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03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0"/>
                            </p:stCondLst>
                            <p:childTnLst>
                              <p:par>
                                <p:cTn id="110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17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8000"/>
                            </p:stCondLst>
                            <p:childTnLst>
                              <p:par>
                                <p:cTn id="124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2000"/>
                            </p:stCondLst>
                            <p:childTnLst>
                              <p:par>
                                <p:cTn id="131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6000"/>
                            </p:stCondLst>
                            <p:childTnLst>
                              <p:par>
                                <p:cTn id="138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145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4000"/>
                            </p:stCondLst>
                            <p:childTnLst>
                              <p:par>
                                <p:cTn id="152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8000"/>
                            </p:stCondLst>
                            <p:childTnLst>
                              <p:par>
                                <p:cTn id="159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92000"/>
                            </p:stCondLst>
                            <p:childTnLst>
                              <p:par>
                                <p:cTn id="166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6000"/>
                            </p:stCondLst>
                            <p:childTnLst>
                              <p:par>
                                <p:cTn id="173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00"/>
                            </p:stCondLst>
                            <p:childTnLst>
                              <p:par>
                                <p:cTn id="180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187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20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8000"/>
                            </p:stCondLst>
                            <p:childTnLst>
                              <p:par>
                                <p:cTn id="194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20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20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208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20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01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20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20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20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20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16000"/>
                            </p:stCondLst>
                            <p:childTnLst>
                              <p:par>
                                <p:cTn id="208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20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20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20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20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215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20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24000"/>
                            </p:stCondLst>
                            <p:childTnLst>
                              <p:par>
                                <p:cTn id="222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20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20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208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20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28000"/>
                            </p:stCondLst>
                            <p:childTnLst>
                              <p:par>
                                <p:cTn id="229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120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36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2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36000"/>
                            </p:stCondLst>
                            <p:childTnLst>
                              <p:par>
                                <p:cTn id="243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20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20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208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120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40000"/>
                            </p:stCondLst>
                            <p:childTnLst>
                              <p:par>
                                <p:cTn id="250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20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20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208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120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44000"/>
                            </p:stCondLst>
                            <p:childTnLst>
                              <p:par>
                                <p:cTn id="257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20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20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20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120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48000"/>
                            </p:stCondLst>
                            <p:childTnLst>
                              <p:par>
                                <p:cTn id="264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20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20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208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12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71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20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20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208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12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5855" y="-7084168"/>
            <a:ext cx="7766050" cy="164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2147359" y="15627"/>
            <a:ext cx="6888488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5400" b="1" dirty="0">
                <a:ln/>
                <a:solidFill>
                  <a:srgbClr val="FF0000"/>
                </a:solidFill>
                <a:latin typeface="+mn-lt"/>
              </a:rPr>
              <a:t>A konferencia </a:t>
            </a:r>
            <a:r>
              <a:rPr lang="hu-HU" sz="5400" b="1" dirty="0" smtClean="0">
                <a:ln/>
                <a:solidFill>
                  <a:srgbClr val="FF0000"/>
                </a:solidFill>
                <a:latin typeface="+mn-lt"/>
              </a:rPr>
              <a:t>szervezői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5400" b="1" dirty="0" smtClean="0">
                <a:ln/>
                <a:solidFill>
                  <a:srgbClr val="FF0000"/>
                </a:solidFill>
                <a:latin typeface="+mn-lt"/>
              </a:rPr>
              <a:t>és támogatói</a:t>
            </a:r>
            <a:endParaRPr lang="hu-HU" sz="5400" b="1" dirty="0">
              <a:ln/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2012950" y="1758950"/>
            <a:ext cx="19961225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/>
          </p:nvPr>
        </p:nvGraphicFramePr>
        <p:xfrm>
          <a:off x="2498927" y="5543021"/>
          <a:ext cx="1222683" cy="1314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3" name="PHOTO-PAINT" r:id="rId5" imgW="1628571" imgH="1904762" progId="CorelPHOTOPAINT.Image.15">
                  <p:embed/>
                </p:oleObj>
              </mc:Choice>
              <mc:Fallback>
                <p:oleObj name="PHOTO-PAINT" r:id="rId5" imgW="1628571" imgH="1904762" progId="CorelPHOTOPAINT.Image.15">
                  <p:embed/>
                  <p:pic>
                    <p:nvPicPr>
                      <p:cNvPr id="5" name="Objektum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927" y="5543021"/>
                        <a:ext cx="1222683" cy="13149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66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3331" flipH="1">
            <a:off x="-1295507" y="3684646"/>
            <a:ext cx="2895600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880" y="5889041"/>
            <a:ext cx="2341736" cy="92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http://nmhh.hu/nmhh/webimage/4/6/3/9/wimage/nmhh_logo_hun_1rgb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067" y="3181860"/>
            <a:ext cx="2339709" cy="123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Kép 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39" y="1695244"/>
            <a:ext cx="1202895" cy="117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22876" y="1714121"/>
            <a:ext cx="1140596" cy="113484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18" y="4632964"/>
            <a:ext cx="2088232" cy="950786"/>
          </a:xfrm>
          <a:prstGeom prst="rect">
            <a:avLst/>
          </a:prstGeom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580" y="5379303"/>
            <a:ext cx="2211493" cy="4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22" y="5609035"/>
            <a:ext cx="1872208" cy="123595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52" y="4261832"/>
            <a:ext cx="1824442" cy="385134"/>
          </a:xfrm>
          <a:prstGeom prst="rect">
            <a:avLst/>
          </a:prstGeom>
        </p:spPr>
      </p:pic>
      <p:pic>
        <p:nvPicPr>
          <p:cNvPr id="120841" name="Picture 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49" y="1714121"/>
            <a:ext cx="1146859" cy="114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604" y="1695244"/>
            <a:ext cx="1227685" cy="121182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174" y="1667333"/>
            <a:ext cx="1448441" cy="120703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3" y="1618028"/>
            <a:ext cx="1255041" cy="1251119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218" y="3528223"/>
            <a:ext cx="1589614" cy="1087892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50" y="3374197"/>
            <a:ext cx="1050720" cy="1103921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359" y="4926360"/>
            <a:ext cx="2463386" cy="4267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079" y="4559743"/>
            <a:ext cx="2253876" cy="448596"/>
          </a:xfrm>
          <a:prstGeom prst="rect">
            <a:avLst/>
          </a:prstGeom>
        </p:spPr>
      </p:pic>
      <p:pic>
        <p:nvPicPr>
          <p:cNvPr id="24" name="Picture 33" descr="E-group-logo mid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13" y="3197673"/>
            <a:ext cx="2589897" cy="75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83343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5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mormongirlundone.files.wordpress.com/2012/06/open-do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6350"/>
            <a:ext cx="9190038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0" y="836712"/>
            <a:ext cx="4248472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400" b="1" dirty="0">
                <a:ln/>
                <a:solidFill>
                  <a:srgbClr val="FF0000"/>
                </a:solidFill>
                <a:latin typeface="+mn-lt"/>
              </a:rPr>
              <a:t>KOMMUNIKÁCIÓ </a:t>
            </a:r>
            <a:r>
              <a:rPr lang="hu-HU" sz="4400" b="1" dirty="0" smtClean="0">
                <a:ln/>
                <a:solidFill>
                  <a:srgbClr val="009600"/>
                </a:solidFill>
                <a:latin typeface="+mn-lt"/>
              </a:rPr>
              <a:t>2019</a:t>
            </a:r>
            <a:endParaRPr lang="hu-HU" sz="4400" b="1" dirty="0">
              <a:ln/>
              <a:solidFill>
                <a:srgbClr val="009600"/>
              </a:solidFill>
              <a:latin typeface="+mn-lt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92696"/>
            <a:ext cx="2318965" cy="21551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237800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1823 -0.10671 L 0.01823 -0.10671 C 0.02101 -0.09675 0.02413 -0.08657 0.02674 -0.07638 C 0.02847 -0.06921 0.02952 -0.0618 0.03143 -0.05486 C 0.03264 -0.05023 0.0349 -0.04629 0.03629 -0.04212 C 0.03802 -0.03657 0.03924 -0.03101 0.04097 -0.02546 C 0.04271 -0.02083 0.04497 -0.01643 0.0467 -0.01157 C 0.04861 -0.00625 0.04965 -0.00046 0.05139 0.00487 C 0.05243 0.00811 0.05417 0.01065 0.05521 0.01389 C 0.05643 0.01667 0.05712 0.01968 0.05816 0.02269 C 0.05868 0.02431 0.05955 0.02593 0.06007 0.02778 C 0.06181 0.03403 0.0632 0.04051 0.06476 0.04676 C 0.06441 0.0676 0.06441 0.0882 0.06389 0.10903 C 0.06372 0.1125 0.0632 0.11575 0.06285 0.11922 C 0.06042 0.147 0.06233 0.13403 0.05903 0.15348 C 0.06094 0.2176 0.05799 0.16621 0.06198 0.19792 C 0.06233 0.20163 0.06215 0.20556 0.06285 0.20926 C 0.06441 0.21598 0.06684 0.222 0.06858 0.22848 C 0.06979 0.23264 0.07031 0.23681 0.07153 0.24098 C 0.07257 0.24538 0.07413 0.24954 0.07535 0.25371 C 0.07639 0.25788 0.07674 0.2625 0.07813 0.26644 C 0.08351 0.28218 0.09323 0.30556 0.10104 0.31991 C 0.10764 0.33218 0.12066 0.35579 0.13143 0.36551 C 0.15295 0.38496 0.16632 0.3963 0.18854 0.40625 C 0.19323 0.40834 0.19809 0.40996 0.20278 0.41135 C 0.20729 0.4125 0.21181 0.41297 0.21615 0.41389 C 0.23212 0.41135 0.24809 0.41019 0.26372 0.40625 C 0.26945 0.40463 0.27448 0.39977 0.28004 0.39723 C 0.32257 0.37732 0.28229 0.40348 0.33993 0.36042 C 0.34896 0.35371 0.35903 0.34931 0.36667 0.34005 C 0.37587 0.32871 0.38212 0.32223 0.38941 0.30834 C 0.39236 0.30278 0.39445 0.29653 0.39705 0.29051 C 0.39774 0.28426 0.39844 0.27801 0.39896 0.27153 C 0.39948 0.26436 0.39931 0.25718 0.4 0.25 C 0.4 0.24862 0.40035 0.24723 0.40087 0.24607 C 0.40139 0.24538 0.40209 0.24538 0.40278 0.24491 L 0.40087 0.24607 L 0.40382 0.24352 " pathEditMode="relative" ptsTypes="AAAAAAAAAAAAAAAAAAAAAAAAAAAAAAAAAAAA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Képzés – bemutató</Template>
  <TotalTime>0</TotalTime>
  <Words>207</Words>
  <Application>Microsoft Office PowerPoint</Application>
  <PresentationFormat>Diavetítés a képernyőre (4:3 oldalarány)</PresentationFormat>
  <Paragraphs>32</Paragraphs>
  <Slides>5</Slides>
  <Notes>4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0" baseType="lpstr">
      <vt:lpstr>Arial</vt:lpstr>
      <vt:lpstr>Calibri</vt:lpstr>
      <vt:lpstr>Georgia</vt:lpstr>
      <vt:lpstr>Training</vt:lpstr>
      <vt:lpstr>PHOTO-PAINT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HÍRADÓ ISMERETEK KATONAI MŰVELETEK RENDSZERELMÉLETE HKTFKÖKV102 FVKT-23</dc:title>
  <dc:creator/>
  <cp:keywords/>
  <cp:lastModifiedBy/>
  <cp:revision>2</cp:revision>
  <dcterms:created xsi:type="dcterms:W3CDTF">2013-11-04T20:33:08Z</dcterms:created>
  <dcterms:modified xsi:type="dcterms:W3CDTF">2019-11-14T07:26:00Z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